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09D3D-4B1E-02F8-C7AD-82464D7AF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58F4FE-8922-FD02-233E-BC62370F3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2805B4-7218-64CB-174E-438C9C542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69D21D-B08B-10EB-9496-10A44E2F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F2EDAE-25CE-FA55-8BB1-5652FDD9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75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F6E47-4CA7-1DFC-4D9C-56DB4294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DAB67F-DFAF-12D0-A7E3-61F21520F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7A3BEA-D8B8-B98D-1191-2AD30EA2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1CE7B0-3F36-1AD1-D54C-22FB4696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22082F-9AD5-C903-49AF-40F13237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85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1A6727-C114-196B-0460-C8F31D21D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13DB8F-6B41-6202-CB15-F9301E03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E81055-CBF4-72B6-5ADF-05ED300E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14A1B0-0CCB-5234-1D81-EC695FAB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2ADD99-2BFD-4073-CDDC-33EC7FF1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84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BFB65-25E0-0D09-ADCA-F722C5AD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46116-76E9-C15B-9863-3159CDC89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7B013-6532-EE44-5716-32999884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BFD641-EB29-6BE0-E394-E37CB55C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360754-DEB6-C246-EC56-938709FD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13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37A38-83B6-50AF-86E2-4804CC03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E7029B-AA63-4D29-5EA1-A1D0077E6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5CED8-F129-AEC2-36A8-91B58E5A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9D2B07-7A43-A4A3-AB4C-DFED4A6DC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E38944-7330-DABD-7C24-0F948962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69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F35B0-F5BC-7A2A-FC43-5E45D788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C7AFBC-1D2D-B637-BE9A-925292B13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116AB6-FF98-EDE9-49CF-5FDB07A47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44E76A-B682-EE26-DD64-4F8B1266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0565A1-7F58-3411-A924-D6FCD179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F14DA7-7330-A007-E636-3693C03E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45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23B83-70AB-4A35-3E8C-158263BD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8E5EA-0C2E-61B9-6007-B5FEC7D30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967D7-A3D5-D170-9487-045C9C32C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4FE07B-B63C-0209-839F-12897355D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EA551E-259C-4FDB-31B6-9C5804FFF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64375A-3279-ACB8-CE87-9E84D1B27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D2A70F-8767-984F-DD5F-F80A9C6F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133D94-DAF8-68AF-770F-05CD279F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83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6343C-0852-E1DB-D8CF-B4857A3A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744AB4-41C9-4622-EC45-F02F579A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6A391B-07B8-E681-87BD-E2239FBC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21BC93-CEB9-C589-03B5-957F9827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36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1DE42D-6030-CD09-D9B5-75D9B0B6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2ECD78-FDB3-6C0D-D010-C1B0FE72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8F0C57-0C24-A1B2-BB0C-2527125E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94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8D5B9-97F4-0C09-2BAB-4782ED8C6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80F5D-4237-AA6C-703C-E067A5CD7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160D0D-3141-C58F-9236-9E6E79ED2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ECE95-9F52-181F-C6BE-3A90360E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B8878A-5C32-BD29-B57E-D9627B7A9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12B5A-3BED-98DA-62EF-B36DB1DA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6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37FB2-F55D-7987-8EC0-A0541A7F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A3522B-4EA0-7D9E-F566-0F88651CA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F854B7-0304-C80C-50F3-2029AB3DC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64E4D5-4123-222C-E5B6-1BE0915E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6960E1-E212-A14E-6701-B01C46DE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3E978E-B6B6-F9F9-0F54-610F61BF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0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3C38DFF-4B54-6E9D-3A0B-D55F3BAE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CCEEB-B377-9B81-450C-87D65D837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7759F9-40B0-AC68-6865-D0CEDCBB9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4916E6-737E-4C5C-A66E-1CF617CEDDF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C25796-7C90-BE79-E76A-5C73E26BE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6FCAEA-EBCE-C677-C903-39256AFD4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E59537-B254-43C1-AC3D-F5D473FBA2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56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47C298-1BF7-4220-6063-DF7D3056C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" y="0"/>
            <a:ext cx="12146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01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E0A1E-D76D-9C38-CD18-754700B06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63EC3B-5E7A-11BA-A2A6-C7640C08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762"/>
            <a:ext cx="12163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2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B409-1269-0B6B-C182-9F6B36A13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722A5F-20BD-67B6-A3EE-F68EA375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762"/>
            <a:ext cx="12163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1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D27E0-7BDA-2974-29C7-E75FD76FC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629181-8FB7-49F2-89FE-0E2DAD1B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4287"/>
            <a:ext cx="121062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4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5734C-2147-148E-081D-E871D61BE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C49B7D-D468-EC6C-7112-585C5A66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762"/>
            <a:ext cx="12144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17E0E-7259-D0E2-174A-AAFBEF2F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36387D-B8FF-FD86-F791-AAAB2FE7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762"/>
            <a:ext cx="12144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7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15017-DF8C-9619-96FC-5A16711D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093F28-6862-D93E-803B-E835A5651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4762"/>
            <a:ext cx="121253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7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D191-D60B-86B2-DE6D-966917FD2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0B7165-1423-4FFA-F9EB-2F55E1D1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" y="0"/>
            <a:ext cx="12165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37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8E116-069A-B089-3D9F-3C06E12C7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60F046-DC91-0B5C-904C-60EE3E72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3"/>
            <a:ext cx="12192000" cy="682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7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496A1-1041-631D-DCB8-AF0DBF590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86B526-1908-B63D-CD87-4BC6D3AD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" y="0"/>
            <a:ext cx="12165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BBB45-EF9D-47D4-9630-60CAC158F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3948D7-831C-804D-5621-519033BD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" y="0"/>
            <a:ext cx="12127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6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58334-47A9-DCFA-63F0-0EF080452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1F63DC-0677-67C7-D9A0-80ECB7E1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4762"/>
            <a:ext cx="121824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830D5-00E3-C92D-CFB6-6983F5169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780453-9448-5023-F334-A5753CB6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12144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3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A9CE3-3388-A02F-E831-3B36C8943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220493-9448-45D1-8DB0-B2F9C015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12144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6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340E0-8B4F-E65C-5A24-F6BFB23BA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8D0D7A-5E91-C151-039B-161525ACE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762"/>
            <a:ext cx="12163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2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Yiman Wu</dc:creator>
  <cp:lastModifiedBy>Furkan Ali Yurdakul</cp:lastModifiedBy>
  <cp:revision>2</cp:revision>
  <dcterms:created xsi:type="dcterms:W3CDTF">2025-03-23T08:48:21Z</dcterms:created>
  <dcterms:modified xsi:type="dcterms:W3CDTF">2025-04-19T05:46:04Z</dcterms:modified>
</cp:coreProperties>
</file>